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 autoAdjust="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ilario Salinas" userId="4d3c44c077167346" providerId="LiveId" clId="{5285F6CF-3D7C-4889-A17A-0EE585A35422}"/>
    <pc:docChg chg="modSld">
      <pc:chgData name="Hilario Salinas" userId="4d3c44c077167346" providerId="LiveId" clId="{5285F6CF-3D7C-4889-A17A-0EE585A35422}" dt="2026-02-18T21:19:30.694" v="0" actId="1076"/>
      <pc:docMkLst>
        <pc:docMk/>
      </pc:docMkLst>
      <pc:sldChg chg="modSp mod">
        <pc:chgData name="Hilario Salinas" userId="4d3c44c077167346" providerId="LiveId" clId="{5285F6CF-3D7C-4889-A17A-0EE585A35422}" dt="2026-02-18T21:19:30.694" v="0" actId="1076"/>
        <pc:sldMkLst>
          <pc:docMk/>
          <pc:sldMk cId="1082443528" sldId="256"/>
        </pc:sldMkLst>
        <pc:spChg chg="mod">
          <ac:chgData name="Hilario Salinas" userId="4d3c44c077167346" providerId="LiveId" clId="{5285F6CF-3D7C-4889-A17A-0EE585A35422}" dt="2026-02-18T21:19:30.694" v="0" actId="1076"/>
          <ac:spMkLst>
            <pc:docMk/>
            <pc:sldMk cId="1082443528" sldId="256"/>
            <ac:spMk id="5" creationId="{8FC4CE5B-A404-C468-EF90-0723A5AD22D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C4E7DA-FF54-4F7B-97D4-331060376054}" type="datetimeFigureOut">
              <a:rPr lang="es-MX" smtClean="0"/>
              <a:t>11/09/2026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9D5327-4991-495E-8FF5-0CE4FAFB555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9295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9D5327-4991-495E-8FF5-0CE4FAFB5558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71408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>
            <a:extLst>
              <a:ext uri="{FF2B5EF4-FFF2-40B4-BE49-F238E27FC236}">
                <a16:creationId xmlns:a16="http://schemas.microsoft.com/office/drawing/2014/main" id="{4FD8A1EF-1D95-8D0D-DE43-18112570F568}"/>
              </a:ext>
            </a:extLst>
          </p:cNvPr>
          <p:cNvSpPr/>
          <p:nvPr userDrawn="1"/>
        </p:nvSpPr>
        <p:spPr>
          <a:xfrm>
            <a:off x="0" y="-36015"/>
            <a:ext cx="12192000" cy="6807741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MX" noProof="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6FF0025-0FD0-8D4E-1CCE-0EF2D7865F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4" y="134542"/>
            <a:ext cx="1538883" cy="5173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3CF8786-740E-F9D8-0234-6CFDEB05935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6" r="6111" b="13756"/>
          <a:stretch>
            <a:fillRect/>
          </a:stretch>
        </p:blipFill>
        <p:spPr>
          <a:xfrm>
            <a:off x="2343235" y="50259"/>
            <a:ext cx="723415" cy="70154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7BAFB67-9736-9895-EE7E-07FA106F9E3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0" t="7954" r="12642" b="14773"/>
          <a:stretch>
            <a:fillRect/>
          </a:stretch>
        </p:blipFill>
        <p:spPr>
          <a:xfrm>
            <a:off x="1574580" y="-40894"/>
            <a:ext cx="789369" cy="82856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7346365B-84EF-D06E-2415-DEAA19C3B97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 r="1706" b="14788"/>
          <a:stretch>
            <a:fillRect/>
          </a:stretch>
        </p:blipFill>
        <p:spPr>
          <a:xfrm>
            <a:off x="0" y="6521671"/>
            <a:ext cx="12191999" cy="33695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14D50A9-3DDE-F424-D669-B4C467D3C6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alphaModFix am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12270" r="6059" b="13200"/>
          <a:stretch/>
        </p:blipFill>
        <p:spPr bwMode="auto">
          <a:xfrm>
            <a:off x="3091825" y="489759"/>
            <a:ext cx="5996101" cy="5878481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Marcador de fecha 3">
            <a:extLst>
              <a:ext uri="{FF2B5EF4-FFF2-40B4-BE49-F238E27FC236}">
                <a16:creationId xmlns:a16="http://schemas.microsoft.com/office/drawing/2014/main" id="{9E95266A-42AB-EE87-13CC-9CC26E2FC11F}"/>
              </a:ext>
            </a:extLst>
          </p:cNvPr>
          <p:cNvSpPr txBox="1">
            <a:spLocks/>
          </p:cNvSpPr>
          <p:nvPr userDrawn="1"/>
        </p:nvSpPr>
        <p:spPr>
          <a:xfrm>
            <a:off x="0" y="655670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MX"/>
            </a:defPPr>
            <a:lvl1pPr marL="0" algn="l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296DD58-08AB-49B3-A25B-165865640FA9}" type="datetimeFigureOut">
              <a:rPr lang="es-MX" smtClean="0"/>
              <a:pPr/>
              <a:t>11/09/2026</a:t>
            </a:fld>
            <a:endParaRPr lang="es-MX" dirty="0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FC43FA16-1165-8E4D-3062-59FF71BAF3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03829" y="-200437"/>
            <a:ext cx="6388811" cy="1325563"/>
          </a:xfrm>
        </p:spPr>
        <p:txBody>
          <a:bodyPr>
            <a:normAutofit/>
          </a:bodyPr>
          <a:lstStyle>
            <a:lvl1pPr>
              <a:defRPr sz="2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s-MX" dirty="0"/>
              <a:t>Doctorado en Innovación y Cultura Digital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97D5F9A-2046-89F9-32B2-A4E5E517EA3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0" t="7954" r="12642" b="14773"/>
          <a:stretch>
            <a:fillRect/>
          </a:stretch>
        </p:blipFill>
        <p:spPr>
          <a:xfrm>
            <a:off x="0" y="4577234"/>
            <a:ext cx="1864426" cy="195699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EDDACE0-C027-0638-A244-500FF5AEFEB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9413781" y="-78925"/>
            <a:ext cx="2683355" cy="12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890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00F2A91-E303-AB18-7EDC-EFF5506EE7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03" y="245971"/>
            <a:ext cx="1538883" cy="5173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9C73497-74BF-A9B2-985C-F18C4B5240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6" r="6111" b="13756"/>
          <a:stretch>
            <a:fillRect/>
          </a:stretch>
        </p:blipFill>
        <p:spPr>
          <a:xfrm>
            <a:off x="2618555" y="61729"/>
            <a:ext cx="723415" cy="70154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9052027-0318-F75D-B7A2-1263459348C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0" t="7954" r="12642" b="14773"/>
          <a:stretch>
            <a:fillRect/>
          </a:stretch>
        </p:blipFill>
        <p:spPr>
          <a:xfrm>
            <a:off x="1895140" y="32833"/>
            <a:ext cx="723415" cy="75933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61CC7B0-26EB-D13E-B912-A7597749796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r="1712"/>
          <a:stretch>
            <a:fillRect/>
          </a:stretch>
        </p:blipFill>
        <p:spPr>
          <a:xfrm>
            <a:off x="0" y="6534343"/>
            <a:ext cx="12192000" cy="355606"/>
          </a:xfrm>
          <a:prstGeom prst="rect">
            <a:avLst/>
          </a:prstGeom>
        </p:spPr>
      </p:pic>
      <p:sp>
        <p:nvSpPr>
          <p:cNvPr id="14" name="Marcador de fecha 3">
            <a:extLst>
              <a:ext uri="{FF2B5EF4-FFF2-40B4-BE49-F238E27FC236}">
                <a16:creationId xmlns:a16="http://schemas.microsoft.com/office/drawing/2014/main" id="{7D5C9E63-8EA0-257D-DAEF-80FFE86A29F2}"/>
              </a:ext>
            </a:extLst>
          </p:cNvPr>
          <p:cNvSpPr txBox="1">
            <a:spLocks/>
          </p:cNvSpPr>
          <p:nvPr userDrawn="1"/>
        </p:nvSpPr>
        <p:spPr>
          <a:xfrm>
            <a:off x="0" y="655670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MX"/>
            </a:defPPr>
            <a:lvl1pPr marL="0" algn="l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296DD58-08AB-49B3-A25B-165865640FA9}" type="datetimeFigureOut">
              <a:rPr lang="es-MX" smtClean="0"/>
              <a:pPr/>
              <a:t>11/09/2026</a:t>
            </a:fld>
            <a:endParaRPr lang="es-MX" dirty="0"/>
          </a:p>
        </p:txBody>
      </p:sp>
      <p:sp>
        <p:nvSpPr>
          <p:cNvPr id="15" name="Marcador de número de diapositiva 5">
            <a:extLst>
              <a:ext uri="{FF2B5EF4-FFF2-40B4-BE49-F238E27FC236}">
                <a16:creationId xmlns:a16="http://schemas.microsoft.com/office/drawing/2014/main" id="{DD2F1B51-2AEA-8A36-7BE6-5BBC9D560582}"/>
              </a:ext>
            </a:extLst>
          </p:cNvPr>
          <p:cNvSpPr txBox="1">
            <a:spLocks/>
          </p:cNvSpPr>
          <p:nvPr userDrawn="1"/>
        </p:nvSpPr>
        <p:spPr>
          <a:xfrm>
            <a:off x="9411642" y="65192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MX"/>
            </a:defPPr>
            <a:lvl1pPr marL="0" algn="r" defTabSz="914400" rtl="0" eaLnBrk="1" latinLnBrk="0" hangingPunct="1">
              <a:defRPr sz="1200" kern="120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D27BD18-EF9A-43CC-A7B1-3F77F6E72866}" type="slidenum">
              <a:rPr lang="es-MX" sz="1600" b="1" smtClean="0">
                <a:solidFill>
                  <a:schemeClr val="bg1"/>
                </a:solidFill>
              </a:rPr>
              <a:pPr/>
              <a:t>‹Nº›</a:t>
            </a:fld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30AE2F2-4569-5A75-3871-2EC02266A5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alphaModFix am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12270" r="6059" b="13200"/>
          <a:stretch/>
        </p:blipFill>
        <p:spPr bwMode="auto">
          <a:xfrm>
            <a:off x="3091825" y="489759"/>
            <a:ext cx="5996101" cy="5878481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4B6D6F4-8083-B636-CF09-EB74E12A8D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296860" y="0"/>
            <a:ext cx="1857982" cy="86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34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00F2A91-E303-AB18-7EDC-EFF5506EE7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03" y="245971"/>
            <a:ext cx="1538883" cy="5173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9C73497-74BF-A9B2-985C-F18C4B5240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6" r="6111" b="13756"/>
          <a:stretch>
            <a:fillRect/>
          </a:stretch>
        </p:blipFill>
        <p:spPr>
          <a:xfrm>
            <a:off x="2618555" y="61729"/>
            <a:ext cx="723415" cy="70154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9052027-0318-F75D-B7A2-1263459348C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0" t="7954" r="12642" b="14773"/>
          <a:stretch>
            <a:fillRect/>
          </a:stretch>
        </p:blipFill>
        <p:spPr>
          <a:xfrm>
            <a:off x="1888255" y="52443"/>
            <a:ext cx="710203" cy="745466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61CC7B0-26EB-D13E-B912-A7597749796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r="1712"/>
          <a:stretch>
            <a:fillRect/>
          </a:stretch>
        </p:blipFill>
        <p:spPr>
          <a:xfrm>
            <a:off x="0" y="6534343"/>
            <a:ext cx="12192000" cy="355606"/>
          </a:xfrm>
          <a:prstGeom prst="rect">
            <a:avLst/>
          </a:prstGeom>
        </p:spPr>
      </p:pic>
      <p:sp>
        <p:nvSpPr>
          <p:cNvPr id="14" name="Marcador de fecha 3">
            <a:extLst>
              <a:ext uri="{FF2B5EF4-FFF2-40B4-BE49-F238E27FC236}">
                <a16:creationId xmlns:a16="http://schemas.microsoft.com/office/drawing/2014/main" id="{7D5C9E63-8EA0-257D-DAEF-80FFE86A29F2}"/>
              </a:ext>
            </a:extLst>
          </p:cNvPr>
          <p:cNvSpPr txBox="1">
            <a:spLocks/>
          </p:cNvSpPr>
          <p:nvPr userDrawn="1"/>
        </p:nvSpPr>
        <p:spPr>
          <a:xfrm>
            <a:off x="0" y="655670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MX"/>
            </a:defPPr>
            <a:lvl1pPr marL="0" algn="l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296DD58-08AB-49B3-A25B-165865640FA9}" type="datetimeFigureOut">
              <a:rPr lang="es-MX" smtClean="0"/>
              <a:pPr/>
              <a:t>11/09/2026</a:t>
            </a:fld>
            <a:endParaRPr lang="es-MX" dirty="0"/>
          </a:p>
        </p:txBody>
      </p:sp>
      <p:sp>
        <p:nvSpPr>
          <p:cNvPr id="15" name="Marcador de número de diapositiva 5">
            <a:extLst>
              <a:ext uri="{FF2B5EF4-FFF2-40B4-BE49-F238E27FC236}">
                <a16:creationId xmlns:a16="http://schemas.microsoft.com/office/drawing/2014/main" id="{DD2F1B51-2AEA-8A36-7BE6-5BBC9D560582}"/>
              </a:ext>
            </a:extLst>
          </p:cNvPr>
          <p:cNvSpPr txBox="1">
            <a:spLocks/>
          </p:cNvSpPr>
          <p:nvPr userDrawn="1"/>
        </p:nvSpPr>
        <p:spPr>
          <a:xfrm>
            <a:off x="9411642" y="651926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MX"/>
            </a:defPPr>
            <a:lvl1pPr marL="0" algn="r" defTabSz="914400" rtl="0" eaLnBrk="1" latinLnBrk="0" hangingPunct="1">
              <a:defRPr sz="1200" kern="120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D27BD18-EF9A-43CC-A7B1-3F77F6E72866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DDC800A4-CCBA-C886-EA8C-E10C9BB469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alphaModFix am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" t="12270" r="6059" b="13200"/>
          <a:stretch/>
        </p:blipFill>
        <p:spPr bwMode="auto">
          <a:xfrm>
            <a:off x="2411043" y="-80485"/>
            <a:ext cx="6758587" cy="6626010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B81BF0B-69F7-51B3-A943-29CD635027BD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170725" y="0"/>
            <a:ext cx="1984117" cy="92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07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2F62E784-004B-99AC-D51D-2F26830BCD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18CE124-D0EB-DA68-8E61-2075F754D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7577"/>
            <a:ext cx="105156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2F3231-03BC-183F-A6E5-D5B362068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6DD58-08AB-49B3-A25B-165865640FA9}" type="datetimeFigureOut">
              <a:rPr lang="es-MX" smtClean="0"/>
              <a:t>11/09/2026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D555A1-55C7-E57E-A767-F632C1085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9B01701-CDE7-AD71-9A2E-B368A4872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7BD18-EF9A-43CC-A7B1-3F77F6E72866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37A43EDF-2CF0-A430-FF41-14F083E5C358}"/>
              </a:ext>
            </a:extLst>
          </p:cNvPr>
          <p:cNvSpPr txBox="1">
            <a:spLocks/>
          </p:cNvSpPr>
          <p:nvPr userDrawn="1"/>
        </p:nvSpPr>
        <p:spPr>
          <a:xfrm>
            <a:off x="838200" y="34290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3000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684E9F6-84D7-11A7-13A2-016B50982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3BFC0ED-5BC7-7FBA-7939-8797E9E7E5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61FA650-9C12-FDD5-CF22-D4FCC7D756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96DD58-08AB-49B3-A25B-165865640FA9}" type="datetimeFigureOut">
              <a:rPr lang="es-MX" smtClean="0"/>
              <a:t>11/09/2026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099EAB-F472-78B8-FE03-4C2CECA3FB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5A70DA-D3EC-4B01-E0E5-3A2F60B18A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27BD18-EF9A-43CC-A7B1-3F77F6E7286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271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27F206E-33BE-2A12-0682-F704587C9E48}"/>
              </a:ext>
            </a:extLst>
          </p:cNvPr>
          <p:cNvSpPr txBox="1"/>
          <p:nvPr/>
        </p:nvSpPr>
        <p:spPr>
          <a:xfrm>
            <a:off x="970324" y="2288734"/>
            <a:ext cx="106115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Título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FC4CE5B-A404-C468-EF90-0723A5AD22DE}"/>
              </a:ext>
            </a:extLst>
          </p:cNvPr>
          <p:cNvSpPr txBox="1"/>
          <p:nvPr/>
        </p:nvSpPr>
        <p:spPr>
          <a:xfrm>
            <a:off x="2897204" y="4909829"/>
            <a:ext cx="5845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Doctorante:</a:t>
            </a:r>
          </a:p>
          <a:p>
            <a:r>
              <a:rPr lang="es-MX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Director de tesis: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B679B2A-579E-1952-94BF-5E3C67C247F8}"/>
              </a:ext>
            </a:extLst>
          </p:cNvPr>
          <p:cNvSpPr txBox="1"/>
          <p:nvPr/>
        </p:nvSpPr>
        <p:spPr>
          <a:xfrm>
            <a:off x="3132912" y="237026"/>
            <a:ext cx="6286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Doctorado en Innovación y Cultura Digital </a:t>
            </a:r>
          </a:p>
        </p:txBody>
      </p:sp>
    </p:spTree>
    <p:extLst>
      <p:ext uri="{BB962C8B-B14F-4D97-AF65-F5344CB8AC3E}">
        <p14:creationId xmlns:p14="http://schemas.microsoft.com/office/powerpoint/2010/main" val="1082443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8B98792-6E83-1AFF-8A19-4B234AEDDB76}"/>
              </a:ext>
            </a:extLst>
          </p:cNvPr>
          <p:cNvSpPr txBox="1"/>
          <p:nvPr/>
        </p:nvSpPr>
        <p:spPr>
          <a:xfrm>
            <a:off x="209927" y="977025"/>
            <a:ext cx="2658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Índice o Contenido  </a:t>
            </a:r>
          </a:p>
        </p:txBody>
      </p:sp>
    </p:spTree>
    <p:extLst>
      <p:ext uri="{BB962C8B-B14F-4D97-AF65-F5344CB8AC3E}">
        <p14:creationId xmlns:p14="http://schemas.microsoft.com/office/powerpoint/2010/main" val="3460281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5881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C0CE3-A925-58DA-5F92-C5F8192F8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747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BFADE-B82B-7E2C-535D-957D08ECF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418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C5052-96CA-58FC-F428-91789CC5D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118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3B5703A-56E9-54AF-D9B2-6203805720C1}"/>
              </a:ext>
            </a:extLst>
          </p:cNvPr>
          <p:cNvSpPr txBox="1"/>
          <p:nvPr/>
        </p:nvSpPr>
        <p:spPr>
          <a:xfrm>
            <a:off x="171426" y="1092527"/>
            <a:ext cx="2658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Referencias</a:t>
            </a:r>
          </a:p>
        </p:txBody>
      </p:sp>
    </p:spTree>
    <p:extLst>
      <p:ext uri="{BB962C8B-B14F-4D97-AF65-F5344CB8AC3E}">
        <p14:creationId xmlns:p14="http://schemas.microsoft.com/office/powerpoint/2010/main" val="23395244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 COLOQUIO 2026.potx" id="{8CCDE322-9DCD-4305-B8EF-70297452C62B}" vid="{113A91F7-B571-4066-85A6-01E20535B675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 COLOQUIO 2026</Template>
  <TotalTime>53</TotalTime>
  <Words>18</Words>
  <Application>Microsoft Office PowerPoint</Application>
  <PresentationFormat>Panorámica</PresentationFormat>
  <Paragraphs>7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Hilario Salinas Claudio</dc:creator>
  <cp:lastModifiedBy>Ruben Rodriguez Camargo</cp:lastModifiedBy>
  <cp:revision>6</cp:revision>
  <dcterms:created xsi:type="dcterms:W3CDTF">2026-02-18T19:07:10Z</dcterms:created>
  <dcterms:modified xsi:type="dcterms:W3CDTF">2026-09-11T06:50:20Z</dcterms:modified>
</cp:coreProperties>
</file>